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Helvetica Neue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AF80113-D073-4EB3-BF17-E9750F9A5A75}">
  <a:tblStyle styleId="{9AF80113-D073-4EB3-BF17-E9750F9A5A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First Prototype: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Platform for Raspberry Pi 3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Camera mount with adjustable height and angle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Next Steps: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3D Print and build the design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Test out camera in different positions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Reiterate on design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These guys, no matter how adorable and cuddly they are, they are still a handful.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Food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Water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Walk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Love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Lol thesis: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r>
              <a:rPr b="1" lang="en" sz="3000">
                <a:solidFill>
                  <a:srgbClr val="222222"/>
                </a:solidFill>
                <a:highlight>
                  <a:schemeClr val="lt1"/>
                </a:highlight>
              </a:rPr>
              <a:t>Dogs use the restroom too, but we don’t want to clean it</a:t>
            </a:r>
            <a:endParaRPr b="1" sz="3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Luckily there is Brilliant pad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Brilliant pad is an automated dog potty pad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How brilliant pad works.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Very simple. All of the electronics kept in a small compartment.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Everything else is plastic.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Automated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Senses the dog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Imagine you are looking through a stationary 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telescope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you can see what’s in your line of vision but everything else is nonexistent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Which makes it hard to detect them.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colored dogs might not be sensed.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Limited view, dogs are creative 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Wastes pads - advances even when the pad is still clean.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Brilliant Pad automates the process of picking up waste, and it works great, but it could use some improvements with its current vision system. Therefore, we hope to add a camera to better detect when to automate the pad.</a:t>
            </a:r>
            <a:endParaRPr b="1"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Objective: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to redesign</a:t>
            </a: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brilliant pad, but to </a:t>
            </a:r>
            <a:r>
              <a:rPr b="1"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</a:t>
            </a: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existing product by adding a vision component.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“Our main objective is to determine the feasibility of a camera vision system to the Brilliant Pad, by determining how well we can answer these three questions”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soil level to advance pad only when necessary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162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150"/>
              <a:buFont typeface="Helvetica Neue"/>
              <a:buChar char="-"/>
            </a:pPr>
            <a:r>
              <a:rPr b="1"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the pad dirty? If so, how dirty is the pad?</a:t>
            </a:r>
            <a:endParaRPr b="1"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dog presense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162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150"/>
              <a:buFont typeface="Helvetica Neue"/>
              <a:buChar char="-"/>
            </a:pPr>
            <a:r>
              <a:rPr b="1"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Should we prevent the pad from moving?</a:t>
            </a:r>
            <a:endParaRPr b="1"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162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150"/>
              <a:buFont typeface="Helvetica Neue"/>
              <a:buChar char="-"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pad needs to advance, but a dog is pooping, want to postpone the pad movement until the dog is done pooping.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camera module will take a snapshot of the pad every 10 seconds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with this image we will turn it into a </a:t>
            </a:r>
            <a:r>
              <a:rPr lang="en"/>
              <a:t>grayscale</a:t>
            </a:r>
            <a:r>
              <a:rPr lang="en"/>
              <a:t> image using a minimal threshold of about X%. So if the spot is about X% dark then it will be considered as waste.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pad is in a dark room there will be a maximum percentage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Resulting 3 variables sent to the control system.</a:t>
            </a:r>
            <a:endParaRPr/>
          </a:p>
          <a:p>
            <a:pPr indent="0" lvl="0" marL="0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not be able to see the full pad area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-camera is angled so the 2D image it sees will be skewed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time it takes to process the image </a:t>
            </a:r>
            <a:endParaRPr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Will it stop rolling up the pad in time when a dog decides to do its business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commercialized solution: may or may not be a problem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Each key milestone is broken up into smaller, weekly milestones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Most deliverables will be in the form of images or video demonstrations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drive.google.com/file/d/1omwxRxggu47kKQtax5zoRCU-ac4_3Kdq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l1nEwbiLDIssO0hpcZLkULeMBshwpU8h/view" TargetMode="External"/><Relationship Id="rId4" Type="http://schemas.openxmlformats.org/officeDocument/2006/relationships/hyperlink" Target="https://drive.google.com/file/d/1EfNvftPbHNxwcg2GKMeGLNqBuKlJ4XOF/view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937725" y="12868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CSE 145: Brilliant Pad Poo Vision</a:t>
            </a:r>
            <a:endParaRPr sz="3600"/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Oral Project Update</a:t>
            </a:r>
            <a:endParaRPr/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94" y="1152425"/>
            <a:ext cx="7660011" cy="39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Progress:</a:t>
            </a:r>
            <a:r>
              <a:rPr lang="en"/>
              <a:t> Camera Functionality  </a:t>
            </a:r>
            <a:endParaRPr/>
          </a:p>
        </p:txBody>
      </p:sp>
      <p:sp>
        <p:nvSpPr>
          <p:cNvPr id="135" name="Shape 135" title="test1.31.mp4">
            <a:hlinkClick r:id="rId4"/>
          </p:cNvPr>
          <p:cNvSpPr/>
          <p:nvPr/>
        </p:nvSpPr>
        <p:spPr>
          <a:xfrm>
            <a:off x="2432188" y="1511400"/>
            <a:ext cx="4279625" cy="32097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297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Progress: Mechanical CAD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450" y="1152426"/>
            <a:ext cx="3061637" cy="347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475" y="1192413"/>
            <a:ext cx="2575066" cy="34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Progress: Determining Pad Area  </a:t>
            </a:r>
            <a:endParaRPr/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13020"/>
          <a:stretch/>
        </p:blipFill>
        <p:spPr>
          <a:xfrm>
            <a:off x="1950980" y="1152425"/>
            <a:ext cx="5242039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Progress: Image Processing</a:t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714375" y="1266325"/>
            <a:ext cx="3812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Normal Lighting</a:t>
            </a:r>
            <a:endParaRPr/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Shape 159" title="with_light.mp4">
            <a:hlinkClick r:id="rId3"/>
          </p:cNvPr>
          <p:cNvSpPr/>
          <p:nvPr/>
        </p:nvSpPr>
        <p:spPr>
          <a:xfrm>
            <a:off x="714375" y="1693125"/>
            <a:ext cx="3812700" cy="2859525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Shape 160" title="low_light.mp4">
            <a:hlinkClick r:id="rId4"/>
          </p:cNvPr>
          <p:cNvSpPr/>
          <p:nvPr/>
        </p:nvSpPr>
        <p:spPr>
          <a:xfrm>
            <a:off x="4616925" y="1693125"/>
            <a:ext cx="3812700" cy="2859525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616925" y="1266325"/>
            <a:ext cx="3812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Low </a:t>
            </a:r>
            <a:r>
              <a:rPr lang="en"/>
              <a:t>Light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71250" y="1377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Plans</a:t>
            </a:r>
            <a:endParaRPr/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13" y="845100"/>
            <a:ext cx="7516364" cy="39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66325"/>
            <a:ext cx="5311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Brilliant Pad currently has a vision system with many flaws.</a:t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aim to improve that system with a more intelligent one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a camera will allow the Brilliant Pad to reliably detect dog and waste presence.</a:t>
            </a:r>
            <a:endParaRPr/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450" y="875450"/>
            <a:ext cx="2544457" cy="339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can’t say no to these guys</a:t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25" y="1323600"/>
            <a:ext cx="7431002" cy="31581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Can Be A </a:t>
            </a:r>
            <a:r>
              <a:rPr lang="en"/>
              <a:t>Hassle</a:t>
            </a:r>
            <a:endParaRPr/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925" y="2837000"/>
            <a:ext cx="4228224" cy="221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25" y="1830550"/>
            <a:ext cx="4488127" cy="29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727" y="307600"/>
            <a:ext cx="5363625" cy="45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69400" y="466875"/>
            <a:ext cx="6090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Limitations</a:t>
            </a:r>
            <a:endParaRPr/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453" y="1569573"/>
            <a:ext cx="3198000" cy="23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00" y="1657750"/>
            <a:ext cx="4983299" cy="24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76650" y="1691200"/>
            <a:ext cx="4888500" cy="27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dirty is the pad?</a:t>
            </a:r>
            <a:endParaRPr sz="2400"/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 a dog present?</a:t>
            </a:r>
            <a:endParaRPr sz="2400"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150" y="1691198"/>
            <a:ext cx="3044176" cy="176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375" y="1186050"/>
            <a:ext cx="5485241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Constraints</a:t>
            </a:r>
            <a:endParaRPr/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50" y="1533650"/>
            <a:ext cx="4403976" cy="27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550" y="1478601"/>
            <a:ext cx="2076745" cy="276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Milestones</a:t>
            </a:r>
            <a:endParaRPr/>
          </a:p>
        </p:txBody>
      </p:sp>
      <p:graphicFrame>
        <p:nvGraphicFramePr>
          <p:cNvPr id="126" name="Shape 126"/>
          <p:cNvGraphicFramePr/>
          <p:nvPr/>
        </p:nvGraphicFramePr>
        <p:xfrm>
          <a:off x="4053850" y="128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{9AF80113-D073-4EB3-BF17-E9750F9A5A75}</a:tableStyleId>
              </a:tblPr>
              <a:tblGrid>
                <a:gridCol w="1961350"/>
                <a:gridCol w="2948525"/>
              </a:tblGrid>
              <a:tr h="64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 Milestone #1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Mechanical Prototypes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 Milestone #2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Ongoing Documentation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 Milestone #3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Analyze and Process Images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13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 Milestone #4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[Extra]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Communicate with Brilliant Pad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75" y="1569388"/>
            <a:ext cx="3617625" cy="23695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